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</p:sldIdLst>
  <p:sldSz cx="9899650" cy="11520488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FAE0BED-9717-D94F-90A1-BBB37DF3100A}" v="46" dt="2025-02-20T23:59:42.69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78"/>
    <p:restoredTop sz="94704"/>
  </p:normalViewPr>
  <p:slideViewPr>
    <p:cSldViewPr snapToGrid="0">
      <p:cViewPr>
        <p:scale>
          <a:sx n="75" d="100"/>
          <a:sy n="75" d="100"/>
        </p:scale>
        <p:origin x="2168" y="-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xiang Qin" userId="aae13c84-182c-495f-a663-394bec1a7713" providerId="ADAL" clId="{470EAD24-CD24-2744-A538-2514219A0574}"/>
    <pc:docChg chg="modSld">
      <pc:chgData name="Yuxiang Qin" userId="aae13c84-182c-495f-a663-394bec1a7713" providerId="ADAL" clId="{470EAD24-CD24-2744-A538-2514219A0574}" dt="2025-02-12T06:08:15.942" v="0"/>
      <pc:docMkLst>
        <pc:docMk/>
      </pc:docMkLst>
      <pc:sldChg chg="setBg">
        <pc:chgData name="Yuxiang Qin" userId="aae13c84-182c-495f-a663-394bec1a7713" providerId="ADAL" clId="{470EAD24-CD24-2744-A538-2514219A0574}" dt="2025-02-12T06:08:15.942" v="0"/>
        <pc:sldMkLst>
          <pc:docMk/>
          <pc:sldMk cId="3802805764" sldId="256"/>
        </pc:sldMkLst>
      </pc:sldChg>
    </pc:docChg>
  </pc:docChgLst>
  <pc:docChgLst>
    <pc:chgData name="Yuxiang Qin" userId="aae13c84-182c-495f-a663-394bec1a7713" providerId="ADAL" clId="{AFAE0BED-9717-D94F-90A1-BBB37DF3100A}"/>
    <pc:docChg chg="undo redo custSel modSld modMainMaster">
      <pc:chgData name="Yuxiang Qin" userId="aae13c84-182c-495f-a663-394bec1a7713" providerId="ADAL" clId="{AFAE0BED-9717-D94F-90A1-BBB37DF3100A}" dt="2025-02-20T23:59:58.615" v="324" actId="1076"/>
      <pc:docMkLst>
        <pc:docMk/>
      </pc:docMkLst>
      <pc:sldChg chg="addSp delSp modSp mod">
        <pc:chgData name="Yuxiang Qin" userId="aae13c84-182c-495f-a663-394bec1a7713" providerId="ADAL" clId="{AFAE0BED-9717-D94F-90A1-BBB37DF3100A}" dt="2025-02-20T23:59:58.615" v="324" actId="1076"/>
        <pc:sldMkLst>
          <pc:docMk/>
          <pc:sldMk cId="3802805764" sldId="256"/>
        </pc:sldMkLst>
        <pc:spChg chg="add mod topLvl">
          <ac:chgData name="Yuxiang Qin" userId="aae13c84-182c-495f-a663-394bec1a7713" providerId="ADAL" clId="{AFAE0BED-9717-D94F-90A1-BBB37DF3100A}" dt="2025-02-20T23:59:40.770" v="317"/>
          <ac:spMkLst>
            <pc:docMk/>
            <pc:sldMk cId="3802805764" sldId="256"/>
            <ac:spMk id="5" creationId="{535DE51E-C986-7203-6A56-3EFE7A5FBE9E}"/>
          </ac:spMkLst>
        </pc:spChg>
        <pc:spChg chg="add mod topLvl">
          <ac:chgData name="Yuxiang Qin" userId="aae13c84-182c-495f-a663-394bec1a7713" providerId="ADAL" clId="{AFAE0BED-9717-D94F-90A1-BBB37DF3100A}" dt="2025-02-20T23:59:40.770" v="317"/>
          <ac:spMkLst>
            <pc:docMk/>
            <pc:sldMk cId="3802805764" sldId="256"/>
            <ac:spMk id="7" creationId="{928F2126-5BE4-6B3D-73DE-1DC73D9E2E99}"/>
          </ac:spMkLst>
        </pc:spChg>
        <pc:spChg chg="del mod">
          <ac:chgData name="Yuxiang Qin" userId="aae13c84-182c-495f-a663-394bec1a7713" providerId="ADAL" clId="{AFAE0BED-9717-D94F-90A1-BBB37DF3100A}" dt="2025-02-20T23:49:20.624" v="125" actId="478"/>
          <ac:spMkLst>
            <pc:docMk/>
            <pc:sldMk cId="3802805764" sldId="256"/>
            <ac:spMk id="9" creationId="{C06ACE5D-8887-F45B-434A-C0D935099B1A}"/>
          </ac:spMkLst>
        </pc:spChg>
        <pc:grpChg chg="add mod">
          <ac:chgData name="Yuxiang Qin" userId="aae13c84-182c-495f-a663-394bec1a7713" providerId="ADAL" clId="{AFAE0BED-9717-D94F-90A1-BBB37DF3100A}" dt="2025-02-20T23:59:40.770" v="317"/>
          <ac:grpSpMkLst>
            <pc:docMk/>
            <pc:sldMk cId="3802805764" sldId="256"/>
            <ac:grpSpMk id="2" creationId="{EC08E776-6AE1-D14B-07C5-DEE1B4D3E27E}"/>
          </ac:grpSpMkLst>
        </pc:grpChg>
        <pc:picChg chg="add mod modCrop">
          <ac:chgData name="Yuxiang Qin" userId="aae13c84-182c-495f-a663-394bec1a7713" providerId="ADAL" clId="{AFAE0BED-9717-D94F-90A1-BBB37DF3100A}" dt="2025-02-20T23:59:51.796" v="322" actId="1076"/>
          <ac:picMkLst>
            <pc:docMk/>
            <pc:sldMk cId="3802805764" sldId="256"/>
            <ac:picMk id="3" creationId="{3D7F4CA6-7443-E8F0-A2C7-79D3485AEB52}"/>
          </ac:picMkLst>
        </pc:picChg>
        <pc:picChg chg="add mod topLvl modCrop">
          <ac:chgData name="Yuxiang Qin" userId="aae13c84-182c-495f-a663-394bec1a7713" providerId="ADAL" clId="{AFAE0BED-9717-D94F-90A1-BBB37DF3100A}" dt="2025-02-20T23:59:55.799" v="323" actId="1076"/>
          <ac:picMkLst>
            <pc:docMk/>
            <pc:sldMk cId="3802805764" sldId="256"/>
            <ac:picMk id="4" creationId="{BCAFB01E-341E-3101-5FFB-FD7C7187A8FA}"/>
          </ac:picMkLst>
        </pc:picChg>
        <pc:picChg chg="mod">
          <ac:chgData name="Yuxiang Qin" userId="aae13c84-182c-495f-a663-394bec1a7713" providerId="ADAL" clId="{AFAE0BED-9717-D94F-90A1-BBB37DF3100A}" dt="2025-02-20T23:59:49.316" v="321" actId="1076"/>
          <ac:picMkLst>
            <pc:docMk/>
            <pc:sldMk cId="3802805764" sldId="256"/>
            <ac:picMk id="6" creationId="{7D41B29B-BC8A-8F26-FB7F-5BBFE2C1A02E}"/>
          </ac:picMkLst>
        </pc:picChg>
        <pc:picChg chg="mod modCrop">
          <ac:chgData name="Yuxiang Qin" userId="aae13c84-182c-495f-a663-394bec1a7713" providerId="ADAL" clId="{AFAE0BED-9717-D94F-90A1-BBB37DF3100A}" dt="2025-02-20T23:59:49.316" v="321" actId="1076"/>
          <ac:picMkLst>
            <pc:docMk/>
            <pc:sldMk cId="3802805764" sldId="256"/>
            <ac:picMk id="8" creationId="{7E50557F-CEAE-ADE2-8F44-D5EF6F4E3D2B}"/>
          </ac:picMkLst>
        </pc:picChg>
        <pc:picChg chg="add mod modCrop">
          <ac:chgData name="Yuxiang Qin" userId="aae13c84-182c-495f-a663-394bec1a7713" providerId="ADAL" clId="{AFAE0BED-9717-D94F-90A1-BBB37DF3100A}" dt="2025-02-20T23:59:58.615" v="324" actId="1076"/>
          <ac:picMkLst>
            <pc:docMk/>
            <pc:sldMk cId="3802805764" sldId="256"/>
            <ac:picMk id="10" creationId="{9BA4D86F-4CE1-ECD5-758C-CE767975D796}"/>
          </ac:picMkLst>
        </pc:picChg>
        <pc:picChg chg="mod">
          <ac:chgData name="Yuxiang Qin" userId="aae13c84-182c-495f-a663-394bec1a7713" providerId="ADAL" clId="{AFAE0BED-9717-D94F-90A1-BBB37DF3100A}" dt="2025-02-20T23:59:42.698" v="318" actId="1076"/>
          <ac:picMkLst>
            <pc:docMk/>
            <pc:sldMk cId="3802805764" sldId="256"/>
            <ac:picMk id="1026" creationId="{DFEF483A-EAD1-8E2E-900B-604DB29CCB55}"/>
          </ac:picMkLst>
        </pc:picChg>
      </pc:sldChg>
      <pc:sldMasterChg chg="modSp modSldLayout">
        <pc:chgData name="Yuxiang Qin" userId="aae13c84-182c-495f-a663-394bec1a7713" providerId="ADAL" clId="{AFAE0BED-9717-D94F-90A1-BBB37DF3100A}" dt="2025-02-15T00:13:50.952" v="9"/>
        <pc:sldMasterMkLst>
          <pc:docMk/>
          <pc:sldMasterMk cId="2755085284" sldId="2147483684"/>
        </pc:sldMasterMkLst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2800435408" sldId="2147483685"/>
          </pc:sldLayoutMkLst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1440558185" sldId="2147483687"/>
          </pc:sldLayoutMkLst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292708010" sldId="2147483688"/>
          </pc:sldLayoutMkLst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246898693" sldId="2147483689"/>
          </pc:sldLayoutMkLst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1924506200" sldId="2147483692"/>
          </pc:sldLayoutMkLst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957972359" sldId="2147483693"/>
          </pc:sldLayoutMkLst>
        </pc:sldLayoutChg>
        <pc:sldLayoutChg chg="modSp">
          <pc:chgData name="Yuxiang Qin" userId="aae13c84-182c-495f-a663-394bec1a7713" providerId="ADAL" clId="{AFAE0BED-9717-D94F-90A1-BBB37DF3100A}" dt="2025-02-15T00:13:50.952" v="9"/>
          <pc:sldLayoutMkLst>
            <pc:docMk/>
            <pc:sldMasterMk cId="2755085284" sldId="2147483684"/>
            <pc:sldLayoutMk cId="2602344785" sldId="2147483695"/>
          </pc:sldLayoutMkLst>
        </pc:sldLayoutChg>
      </pc:sldMasterChg>
      <pc:sldMasterChg chg="modSp modSldLayout">
        <pc:chgData name="Yuxiang Qin" userId="aae13c84-182c-495f-a663-394bec1a7713" providerId="ADAL" clId="{AFAE0BED-9717-D94F-90A1-BBB37DF3100A}" dt="2025-02-20T23:59:40.770" v="317"/>
        <pc:sldMasterMkLst>
          <pc:docMk/>
          <pc:sldMasterMk cId="2586455615" sldId="2147483696"/>
        </pc:sldMasterMkLst>
        <pc:spChg chg="mod">
          <ac:chgData name="Yuxiang Qin" userId="aae13c84-182c-495f-a663-394bec1a7713" providerId="ADAL" clId="{AFAE0BED-9717-D94F-90A1-BBB37DF3100A}" dt="2025-02-20T23:59:40.770" v="317"/>
          <ac:spMkLst>
            <pc:docMk/>
            <pc:sldMasterMk cId="2586455615" sldId="2147483696"/>
            <ac:spMk id="2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20T23:59:40.770" v="317"/>
          <ac:spMkLst>
            <pc:docMk/>
            <pc:sldMasterMk cId="2586455615" sldId="2147483696"/>
            <ac:spMk id="3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20T23:59:40.770" v="317"/>
          <ac:spMkLst>
            <pc:docMk/>
            <pc:sldMasterMk cId="2586455615" sldId="2147483696"/>
            <ac:spMk id="4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20T23:59:40.770" v="317"/>
          <ac:spMkLst>
            <pc:docMk/>
            <pc:sldMasterMk cId="2586455615" sldId="2147483696"/>
            <ac:spMk id="5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20T23:59:40.770" v="317"/>
          <ac:spMkLst>
            <pc:docMk/>
            <pc:sldMasterMk cId="2586455615" sldId="2147483696"/>
            <ac:spMk id="6" creationId="{00000000-0000-0000-0000-000000000000}"/>
          </ac:spMkLst>
        </pc:spChg>
        <pc:sldLayoutChg chg="modSp">
          <pc:chgData name="Yuxiang Qin" userId="aae13c84-182c-495f-a663-394bec1a7713" providerId="ADAL" clId="{AFAE0BED-9717-D94F-90A1-BBB37DF3100A}" dt="2025-02-20T23:59:40.770" v="317"/>
          <pc:sldLayoutMkLst>
            <pc:docMk/>
            <pc:sldMasterMk cId="2586455615" sldId="2147483696"/>
            <pc:sldLayoutMk cId="1080639282" sldId="2147483697"/>
          </pc:sldLayoutMkLst>
          <pc:spChg chg="mod">
            <ac:chgData name="Yuxiang Qin" userId="aae13c84-182c-495f-a663-394bec1a7713" providerId="ADAL" clId="{AFAE0BED-9717-D94F-90A1-BBB37DF3100A}" dt="2025-02-20T23:59:40.770" v="317"/>
            <ac:spMkLst>
              <pc:docMk/>
              <pc:sldMasterMk cId="2586455615" sldId="2147483696"/>
              <pc:sldLayoutMk cId="1080639282" sldId="2147483697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9:40.770" v="317"/>
            <ac:spMkLst>
              <pc:docMk/>
              <pc:sldMasterMk cId="2586455615" sldId="2147483696"/>
              <pc:sldLayoutMk cId="1080639282" sldId="2147483697"/>
              <ac:spMk id="3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20T23:59:40.770" v="317"/>
          <pc:sldLayoutMkLst>
            <pc:docMk/>
            <pc:sldMasterMk cId="2586455615" sldId="2147483696"/>
            <pc:sldLayoutMk cId="2729416923" sldId="2147483699"/>
          </pc:sldLayoutMkLst>
          <pc:spChg chg="mod">
            <ac:chgData name="Yuxiang Qin" userId="aae13c84-182c-495f-a663-394bec1a7713" providerId="ADAL" clId="{AFAE0BED-9717-D94F-90A1-BBB37DF3100A}" dt="2025-02-20T23:59:40.770" v="317"/>
            <ac:spMkLst>
              <pc:docMk/>
              <pc:sldMasterMk cId="2586455615" sldId="2147483696"/>
              <pc:sldLayoutMk cId="2729416923" sldId="2147483699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9:40.770" v="317"/>
            <ac:spMkLst>
              <pc:docMk/>
              <pc:sldMasterMk cId="2586455615" sldId="2147483696"/>
              <pc:sldLayoutMk cId="2729416923" sldId="2147483699"/>
              <ac:spMk id="3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20T23:59:40.770" v="317"/>
          <pc:sldLayoutMkLst>
            <pc:docMk/>
            <pc:sldMasterMk cId="2586455615" sldId="2147483696"/>
            <pc:sldLayoutMk cId="1361664482" sldId="2147483700"/>
          </pc:sldLayoutMkLst>
          <pc:spChg chg="mod">
            <ac:chgData name="Yuxiang Qin" userId="aae13c84-182c-495f-a663-394bec1a7713" providerId="ADAL" clId="{AFAE0BED-9717-D94F-90A1-BBB37DF3100A}" dt="2025-02-20T23:59:40.770" v="317"/>
            <ac:spMkLst>
              <pc:docMk/>
              <pc:sldMasterMk cId="2586455615" sldId="2147483696"/>
              <pc:sldLayoutMk cId="1361664482" sldId="2147483700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9:40.770" v="317"/>
            <ac:spMkLst>
              <pc:docMk/>
              <pc:sldMasterMk cId="2586455615" sldId="2147483696"/>
              <pc:sldLayoutMk cId="1361664482" sldId="2147483700"/>
              <ac:spMk id="4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20T23:59:40.770" v="317"/>
          <pc:sldLayoutMkLst>
            <pc:docMk/>
            <pc:sldMasterMk cId="2586455615" sldId="2147483696"/>
            <pc:sldLayoutMk cId="2678608835" sldId="2147483701"/>
          </pc:sldLayoutMkLst>
          <pc:spChg chg="mod">
            <ac:chgData name="Yuxiang Qin" userId="aae13c84-182c-495f-a663-394bec1a7713" providerId="ADAL" clId="{AFAE0BED-9717-D94F-90A1-BBB37DF3100A}" dt="2025-02-20T23:59:40.770" v="317"/>
            <ac:spMkLst>
              <pc:docMk/>
              <pc:sldMasterMk cId="2586455615" sldId="2147483696"/>
              <pc:sldLayoutMk cId="2678608835" sldId="2147483701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9:40.770" v="317"/>
            <ac:spMkLst>
              <pc:docMk/>
              <pc:sldMasterMk cId="2586455615" sldId="2147483696"/>
              <pc:sldLayoutMk cId="2678608835" sldId="2147483701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9:40.770" v="317"/>
            <ac:spMkLst>
              <pc:docMk/>
              <pc:sldMasterMk cId="2586455615" sldId="2147483696"/>
              <pc:sldLayoutMk cId="2678608835" sldId="2147483701"/>
              <ac:spMk id="4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9:40.770" v="317"/>
            <ac:spMkLst>
              <pc:docMk/>
              <pc:sldMasterMk cId="2586455615" sldId="2147483696"/>
              <pc:sldLayoutMk cId="2678608835" sldId="2147483701"/>
              <ac:spMk id="5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9:40.770" v="317"/>
            <ac:spMkLst>
              <pc:docMk/>
              <pc:sldMasterMk cId="2586455615" sldId="2147483696"/>
              <pc:sldLayoutMk cId="2678608835" sldId="2147483701"/>
              <ac:spMk id="6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20T23:59:40.770" v="317"/>
          <pc:sldLayoutMkLst>
            <pc:docMk/>
            <pc:sldMasterMk cId="2586455615" sldId="2147483696"/>
            <pc:sldLayoutMk cId="1065504498" sldId="2147483704"/>
          </pc:sldLayoutMkLst>
          <pc:spChg chg="mod">
            <ac:chgData name="Yuxiang Qin" userId="aae13c84-182c-495f-a663-394bec1a7713" providerId="ADAL" clId="{AFAE0BED-9717-D94F-90A1-BBB37DF3100A}" dt="2025-02-20T23:59:40.770" v="317"/>
            <ac:spMkLst>
              <pc:docMk/>
              <pc:sldMasterMk cId="2586455615" sldId="2147483696"/>
              <pc:sldLayoutMk cId="1065504498" sldId="2147483704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9:40.770" v="317"/>
            <ac:spMkLst>
              <pc:docMk/>
              <pc:sldMasterMk cId="2586455615" sldId="2147483696"/>
              <pc:sldLayoutMk cId="1065504498" sldId="2147483704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9:40.770" v="317"/>
            <ac:spMkLst>
              <pc:docMk/>
              <pc:sldMasterMk cId="2586455615" sldId="2147483696"/>
              <pc:sldLayoutMk cId="1065504498" sldId="2147483704"/>
              <ac:spMk id="4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20T23:59:40.770" v="317"/>
          <pc:sldLayoutMkLst>
            <pc:docMk/>
            <pc:sldMasterMk cId="2586455615" sldId="2147483696"/>
            <pc:sldLayoutMk cId="1320983910" sldId="2147483705"/>
          </pc:sldLayoutMkLst>
          <pc:spChg chg="mod">
            <ac:chgData name="Yuxiang Qin" userId="aae13c84-182c-495f-a663-394bec1a7713" providerId="ADAL" clId="{AFAE0BED-9717-D94F-90A1-BBB37DF3100A}" dt="2025-02-20T23:59:40.770" v="317"/>
            <ac:spMkLst>
              <pc:docMk/>
              <pc:sldMasterMk cId="2586455615" sldId="2147483696"/>
              <pc:sldLayoutMk cId="1320983910" sldId="2147483705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9:40.770" v="317"/>
            <ac:spMkLst>
              <pc:docMk/>
              <pc:sldMasterMk cId="2586455615" sldId="2147483696"/>
              <pc:sldLayoutMk cId="1320983910" sldId="2147483705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9:40.770" v="317"/>
            <ac:spMkLst>
              <pc:docMk/>
              <pc:sldMasterMk cId="2586455615" sldId="2147483696"/>
              <pc:sldLayoutMk cId="1320983910" sldId="2147483705"/>
              <ac:spMk id="4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20T23:59:40.770" v="317"/>
          <pc:sldLayoutMkLst>
            <pc:docMk/>
            <pc:sldMasterMk cId="2586455615" sldId="2147483696"/>
            <pc:sldLayoutMk cId="2832809885" sldId="2147483707"/>
          </pc:sldLayoutMkLst>
          <pc:spChg chg="mod">
            <ac:chgData name="Yuxiang Qin" userId="aae13c84-182c-495f-a663-394bec1a7713" providerId="ADAL" clId="{AFAE0BED-9717-D94F-90A1-BBB37DF3100A}" dt="2025-02-20T23:59:40.770" v="317"/>
            <ac:spMkLst>
              <pc:docMk/>
              <pc:sldMasterMk cId="2586455615" sldId="2147483696"/>
              <pc:sldLayoutMk cId="2832809885" sldId="2147483707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9:40.770" v="317"/>
            <ac:spMkLst>
              <pc:docMk/>
              <pc:sldMasterMk cId="2586455615" sldId="2147483696"/>
              <pc:sldLayoutMk cId="2832809885" sldId="2147483707"/>
              <ac:spMk id="3" creationId="{00000000-0000-0000-0000-000000000000}"/>
            </ac:spMkLst>
          </pc:spChg>
        </pc:sldLayoutChg>
      </pc:sldMasterChg>
      <pc:sldMasterChg chg="modSp modSldLayout">
        <pc:chgData name="Yuxiang Qin" userId="aae13c84-182c-495f-a663-394bec1a7713" providerId="ADAL" clId="{AFAE0BED-9717-D94F-90A1-BBB37DF3100A}" dt="2025-02-20T23:57:47.277" v="264"/>
        <pc:sldMasterMkLst>
          <pc:docMk/>
          <pc:sldMasterMk cId="3471651591" sldId="2147483708"/>
        </pc:sldMasterMkLst>
        <pc:spChg chg="mod">
          <ac:chgData name="Yuxiang Qin" userId="aae13c84-182c-495f-a663-394bec1a7713" providerId="ADAL" clId="{AFAE0BED-9717-D94F-90A1-BBB37DF3100A}" dt="2025-02-20T23:57:47.277" v="264"/>
          <ac:spMkLst>
            <pc:docMk/>
            <pc:sldMasterMk cId="3471651591" sldId="2147483708"/>
            <ac:spMk id="2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20T23:57:47.277" v="264"/>
          <ac:spMkLst>
            <pc:docMk/>
            <pc:sldMasterMk cId="3471651591" sldId="2147483708"/>
            <ac:spMk id="3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20T23:57:47.277" v="264"/>
          <ac:spMkLst>
            <pc:docMk/>
            <pc:sldMasterMk cId="3471651591" sldId="2147483708"/>
            <ac:spMk id="4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20T23:57:47.277" v="264"/>
          <ac:spMkLst>
            <pc:docMk/>
            <pc:sldMasterMk cId="3471651591" sldId="2147483708"/>
            <ac:spMk id="5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20T23:57:47.277" v="264"/>
          <ac:spMkLst>
            <pc:docMk/>
            <pc:sldMasterMk cId="3471651591" sldId="2147483708"/>
            <ac:spMk id="6" creationId="{00000000-0000-0000-0000-000000000000}"/>
          </ac:spMkLst>
        </pc:spChg>
        <pc:sldLayoutChg chg="modSp">
          <pc:chgData name="Yuxiang Qin" userId="aae13c84-182c-495f-a663-394bec1a7713" providerId="ADAL" clId="{AFAE0BED-9717-D94F-90A1-BBB37DF3100A}" dt="2025-02-20T23:57:47.277" v="264"/>
          <pc:sldLayoutMkLst>
            <pc:docMk/>
            <pc:sldMasterMk cId="3471651591" sldId="2147483708"/>
            <pc:sldLayoutMk cId="2133588269" sldId="2147483709"/>
          </pc:sldLayoutMkLst>
          <pc:spChg chg="mod">
            <ac:chgData name="Yuxiang Qin" userId="aae13c84-182c-495f-a663-394bec1a7713" providerId="ADAL" clId="{AFAE0BED-9717-D94F-90A1-BBB37DF3100A}" dt="2025-02-20T23:57:47.277" v="264"/>
            <ac:spMkLst>
              <pc:docMk/>
              <pc:sldMasterMk cId="3471651591" sldId="2147483708"/>
              <pc:sldLayoutMk cId="2133588269" sldId="2147483709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277" v="264"/>
            <ac:spMkLst>
              <pc:docMk/>
              <pc:sldMasterMk cId="3471651591" sldId="2147483708"/>
              <pc:sldLayoutMk cId="2133588269" sldId="2147483709"/>
              <ac:spMk id="3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20T23:57:47.277" v="264"/>
          <pc:sldLayoutMkLst>
            <pc:docMk/>
            <pc:sldMasterMk cId="3471651591" sldId="2147483708"/>
            <pc:sldLayoutMk cId="1022411077" sldId="2147483711"/>
          </pc:sldLayoutMkLst>
          <pc:spChg chg="mod">
            <ac:chgData name="Yuxiang Qin" userId="aae13c84-182c-495f-a663-394bec1a7713" providerId="ADAL" clId="{AFAE0BED-9717-D94F-90A1-BBB37DF3100A}" dt="2025-02-20T23:57:47.277" v="264"/>
            <ac:spMkLst>
              <pc:docMk/>
              <pc:sldMasterMk cId="3471651591" sldId="2147483708"/>
              <pc:sldLayoutMk cId="1022411077" sldId="2147483711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277" v="264"/>
            <ac:spMkLst>
              <pc:docMk/>
              <pc:sldMasterMk cId="3471651591" sldId="2147483708"/>
              <pc:sldLayoutMk cId="1022411077" sldId="2147483711"/>
              <ac:spMk id="3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20T23:57:47.277" v="264"/>
          <pc:sldLayoutMkLst>
            <pc:docMk/>
            <pc:sldMasterMk cId="3471651591" sldId="2147483708"/>
            <pc:sldLayoutMk cId="3076354693" sldId="2147483712"/>
          </pc:sldLayoutMkLst>
          <pc:spChg chg="mod">
            <ac:chgData name="Yuxiang Qin" userId="aae13c84-182c-495f-a663-394bec1a7713" providerId="ADAL" clId="{AFAE0BED-9717-D94F-90A1-BBB37DF3100A}" dt="2025-02-20T23:57:47.277" v="264"/>
            <ac:spMkLst>
              <pc:docMk/>
              <pc:sldMasterMk cId="3471651591" sldId="2147483708"/>
              <pc:sldLayoutMk cId="3076354693" sldId="2147483712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277" v="264"/>
            <ac:spMkLst>
              <pc:docMk/>
              <pc:sldMasterMk cId="3471651591" sldId="2147483708"/>
              <pc:sldLayoutMk cId="3076354693" sldId="2147483712"/>
              <ac:spMk id="4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20T23:57:47.277" v="264"/>
          <pc:sldLayoutMkLst>
            <pc:docMk/>
            <pc:sldMasterMk cId="3471651591" sldId="2147483708"/>
            <pc:sldLayoutMk cId="3987278157" sldId="2147483713"/>
          </pc:sldLayoutMkLst>
          <pc:spChg chg="mod">
            <ac:chgData name="Yuxiang Qin" userId="aae13c84-182c-495f-a663-394bec1a7713" providerId="ADAL" clId="{AFAE0BED-9717-D94F-90A1-BBB37DF3100A}" dt="2025-02-20T23:57:47.277" v="264"/>
            <ac:spMkLst>
              <pc:docMk/>
              <pc:sldMasterMk cId="3471651591" sldId="2147483708"/>
              <pc:sldLayoutMk cId="3987278157" sldId="2147483713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277" v="264"/>
            <ac:spMkLst>
              <pc:docMk/>
              <pc:sldMasterMk cId="3471651591" sldId="2147483708"/>
              <pc:sldLayoutMk cId="3987278157" sldId="2147483713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277" v="264"/>
            <ac:spMkLst>
              <pc:docMk/>
              <pc:sldMasterMk cId="3471651591" sldId="2147483708"/>
              <pc:sldLayoutMk cId="3987278157" sldId="2147483713"/>
              <ac:spMk id="4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277" v="264"/>
            <ac:spMkLst>
              <pc:docMk/>
              <pc:sldMasterMk cId="3471651591" sldId="2147483708"/>
              <pc:sldLayoutMk cId="3987278157" sldId="2147483713"/>
              <ac:spMk id="5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277" v="264"/>
            <ac:spMkLst>
              <pc:docMk/>
              <pc:sldMasterMk cId="3471651591" sldId="2147483708"/>
              <pc:sldLayoutMk cId="3987278157" sldId="2147483713"/>
              <ac:spMk id="6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20T23:57:47.277" v="264"/>
          <pc:sldLayoutMkLst>
            <pc:docMk/>
            <pc:sldMasterMk cId="3471651591" sldId="2147483708"/>
            <pc:sldLayoutMk cId="1049206268" sldId="2147483716"/>
          </pc:sldLayoutMkLst>
          <pc:spChg chg="mod">
            <ac:chgData name="Yuxiang Qin" userId="aae13c84-182c-495f-a663-394bec1a7713" providerId="ADAL" clId="{AFAE0BED-9717-D94F-90A1-BBB37DF3100A}" dt="2025-02-20T23:57:47.277" v="264"/>
            <ac:spMkLst>
              <pc:docMk/>
              <pc:sldMasterMk cId="3471651591" sldId="2147483708"/>
              <pc:sldLayoutMk cId="1049206268" sldId="2147483716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277" v="264"/>
            <ac:spMkLst>
              <pc:docMk/>
              <pc:sldMasterMk cId="3471651591" sldId="2147483708"/>
              <pc:sldLayoutMk cId="1049206268" sldId="2147483716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277" v="264"/>
            <ac:spMkLst>
              <pc:docMk/>
              <pc:sldMasterMk cId="3471651591" sldId="2147483708"/>
              <pc:sldLayoutMk cId="1049206268" sldId="2147483716"/>
              <ac:spMk id="4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20T23:57:47.277" v="264"/>
          <pc:sldLayoutMkLst>
            <pc:docMk/>
            <pc:sldMasterMk cId="3471651591" sldId="2147483708"/>
            <pc:sldLayoutMk cId="204920303" sldId="2147483717"/>
          </pc:sldLayoutMkLst>
          <pc:spChg chg="mod">
            <ac:chgData name="Yuxiang Qin" userId="aae13c84-182c-495f-a663-394bec1a7713" providerId="ADAL" clId="{AFAE0BED-9717-D94F-90A1-BBB37DF3100A}" dt="2025-02-20T23:57:47.277" v="264"/>
            <ac:spMkLst>
              <pc:docMk/>
              <pc:sldMasterMk cId="3471651591" sldId="2147483708"/>
              <pc:sldLayoutMk cId="204920303" sldId="2147483717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277" v="264"/>
            <ac:spMkLst>
              <pc:docMk/>
              <pc:sldMasterMk cId="3471651591" sldId="2147483708"/>
              <pc:sldLayoutMk cId="204920303" sldId="2147483717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277" v="264"/>
            <ac:spMkLst>
              <pc:docMk/>
              <pc:sldMasterMk cId="3471651591" sldId="2147483708"/>
              <pc:sldLayoutMk cId="204920303" sldId="2147483717"/>
              <ac:spMk id="4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20T23:57:47.277" v="264"/>
          <pc:sldLayoutMkLst>
            <pc:docMk/>
            <pc:sldMasterMk cId="3471651591" sldId="2147483708"/>
            <pc:sldLayoutMk cId="1894307224" sldId="2147483719"/>
          </pc:sldLayoutMkLst>
          <pc:spChg chg="mod">
            <ac:chgData name="Yuxiang Qin" userId="aae13c84-182c-495f-a663-394bec1a7713" providerId="ADAL" clId="{AFAE0BED-9717-D94F-90A1-BBB37DF3100A}" dt="2025-02-20T23:57:47.277" v="264"/>
            <ac:spMkLst>
              <pc:docMk/>
              <pc:sldMasterMk cId="3471651591" sldId="2147483708"/>
              <pc:sldLayoutMk cId="1894307224" sldId="2147483719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277" v="264"/>
            <ac:spMkLst>
              <pc:docMk/>
              <pc:sldMasterMk cId="3471651591" sldId="2147483708"/>
              <pc:sldLayoutMk cId="1894307224" sldId="2147483719"/>
              <ac:spMk id="3" creationId="{00000000-0000-0000-0000-000000000000}"/>
            </ac:spMkLst>
          </pc:spChg>
        </pc:sldLayoutChg>
      </pc:sldMasterChg>
      <pc:sldMasterChg chg="modSp modSldLayout">
        <pc:chgData name="Yuxiang Qin" userId="aae13c84-182c-495f-a663-394bec1a7713" providerId="ADAL" clId="{AFAE0BED-9717-D94F-90A1-BBB37DF3100A}" dt="2025-02-20T23:57:47.109" v="263"/>
        <pc:sldMasterMkLst>
          <pc:docMk/>
          <pc:sldMasterMk cId="4120141735" sldId="2147483720"/>
        </pc:sldMasterMkLst>
        <pc:spChg chg="mod">
          <ac:chgData name="Yuxiang Qin" userId="aae13c84-182c-495f-a663-394bec1a7713" providerId="ADAL" clId="{AFAE0BED-9717-D94F-90A1-BBB37DF3100A}" dt="2025-02-20T23:57:47.109" v="263"/>
          <ac:spMkLst>
            <pc:docMk/>
            <pc:sldMasterMk cId="4120141735" sldId="2147483720"/>
            <ac:spMk id="2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20T23:57:47.109" v="263"/>
          <ac:spMkLst>
            <pc:docMk/>
            <pc:sldMasterMk cId="4120141735" sldId="2147483720"/>
            <ac:spMk id="3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20T23:57:47.109" v="263"/>
          <ac:spMkLst>
            <pc:docMk/>
            <pc:sldMasterMk cId="4120141735" sldId="2147483720"/>
            <ac:spMk id="4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20T23:57:47.109" v="263"/>
          <ac:spMkLst>
            <pc:docMk/>
            <pc:sldMasterMk cId="4120141735" sldId="2147483720"/>
            <ac:spMk id="5" creationId="{00000000-0000-0000-0000-000000000000}"/>
          </ac:spMkLst>
        </pc:spChg>
        <pc:spChg chg="mod">
          <ac:chgData name="Yuxiang Qin" userId="aae13c84-182c-495f-a663-394bec1a7713" providerId="ADAL" clId="{AFAE0BED-9717-D94F-90A1-BBB37DF3100A}" dt="2025-02-20T23:57:47.109" v="263"/>
          <ac:spMkLst>
            <pc:docMk/>
            <pc:sldMasterMk cId="4120141735" sldId="2147483720"/>
            <ac:spMk id="6" creationId="{00000000-0000-0000-0000-000000000000}"/>
          </ac:spMkLst>
        </pc:spChg>
        <pc:sldLayoutChg chg="modSp">
          <pc:chgData name="Yuxiang Qin" userId="aae13c84-182c-495f-a663-394bec1a7713" providerId="ADAL" clId="{AFAE0BED-9717-D94F-90A1-BBB37DF3100A}" dt="2025-02-20T23:57:47.109" v="263"/>
          <pc:sldLayoutMkLst>
            <pc:docMk/>
            <pc:sldMasterMk cId="4120141735" sldId="2147483720"/>
            <pc:sldLayoutMk cId="3659612692" sldId="2147483721"/>
          </pc:sldLayoutMkLst>
          <pc:spChg chg="mod">
            <ac:chgData name="Yuxiang Qin" userId="aae13c84-182c-495f-a663-394bec1a7713" providerId="ADAL" clId="{AFAE0BED-9717-D94F-90A1-BBB37DF3100A}" dt="2025-02-20T23:57:47.109" v="263"/>
            <ac:spMkLst>
              <pc:docMk/>
              <pc:sldMasterMk cId="4120141735" sldId="2147483720"/>
              <pc:sldLayoutMk cId="3659612692" sldId="2147483721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109" v="263"/>
            <ac:spMkLst>
              <pc:docMk/>
              <pc:sldMasterMk cId="4120141735" sldId="2147483720"/>
              <pc:sldLayoutMk cId="3659612692" sldId="2147483721"/>
              <ac:spMk id="3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20T23:57:47.109" v="263"/>
          <pc:sldLayoutMkLst>
            <pc:docMk/>
            <pc:sldMasterMk cId="4120141735" sldId="2147483720"/>
            <pc:sldLayoutMk cId="1113030527" sldId="2147483723"/>
          </pc:sldLayoutMkLst>
          <pc:spChg chg="mod">
            <ac:chgData name="Yuxiang Qin" userId="aae13c84-182c-495f-a663-394bec1a7713" providerId="ADAL" clId="{AFAE0BED-9717-D94F-90A1-BBB37DF3100A}" dt="2025-02-20T23:57:47.109" v="263"/>
            <ac:spMkLst>
              <pc:docMk/>
              <pc:sldMasterMk cId="4120141735" sldId="2147483720"/>
              <pc:sldLayoutMk cId="1113030527" sldId="2147483723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109" v="263"/>
            <ac:spMkLst>
              <pc:docMk/>
              <pc:sldMasterMk cId="4120141735" sldId="2147483720"/>
              <pc:sldLayoutMk cId="1113030527" sldId="2147483723"/>
              <ac:spMk id="3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20T23:57:47.109" v="263"/>
          <pc:sldLayoutMkLst>
            <pc:docMk/>
            <pc:sldMasterMk cId="4120141735" sldId="2147483720"/>
            <pc:sldLayoutMk cId="4034226828" sldId="2147483724"/>
          </pc:sldLayoutMkLst>
          <pc:spChg chg="mod">
            <ac:chgData name="Yuxiang Qin" userId="aae13c84-182c-495f-a663-394bec1a7713" providerId="ADAL" clId="{AFAE0BED-9717-D94F-90A1-BBB37DF3100A}" dt="2025-02-20T23:57:47.109" v="263"/>
            <ac:spMkLst>
              <pc:docMk/>
              <pc:sldMasterMk cId="4120141735" sldId="2147483720"/>
              <pc:sldLayoutMk cId="4034226828" sldId="2147483724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109" v="263"/>
            <ac:spMkLst>
              <pc:docMk/>
              <pc:sldMasterMk cId="4120141735" sldId="2147483720"/>
              <pc:sldLayoutMk cId="4034226828" sldId="2147483724"/>
              <ac:spMk id="4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20T23:57:47.109" v="263"/>
          <pc:sldLayoutMkLst>
            <pc:docMk/>
            <pc:sldMasterMk cId="4120141735" sldId="2147483720"/>
            <pc:sldLayoutMk cId="4204661765" sldId="2147483725"/>
          </pc:sldLayoutMkLst>
          <pc:spChg chg="mod">
            <ac:chgData name="Yuxiang Qin" userId="aae13c84-182c-495f-a663-394bec1a7713" providerId="ADAL" clId="{AFAE0BED-9717-D94F-90A1-BBB37DF3100A}" dt="2025-02-20T23:57:47.109" v="263"/>
            <ac:spMkLst>
              <pc:docMk/>
              <pc:sldMasterMk cId="4120141735" sldId="2147483720"/>
              <pc:sldLayoutMk cId="4204661765" sldId="2147483725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109" v="263"/>
            <ac:spMkLst>
              <pc:docMk/>
              <pc:sldMasterMk cId="4120141735" sldId="2147483720"/>
              <pc:sldLayoutMk cId="4204661765" sldId="2147483725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109" v="263"/>
            <ac:spMkLst>
              <pc:docMk/>
              <pc:sldMasterMk cId="4120141735" sldId="2147483720"/>
              <pc:sldLayoutMk cId="4204661765" sldId="2147483725"/>
              <ac:spMk id="4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109" v="263"/>
            <ac:spMkLst>
              <pc:docMk/>
              <pc:sldMasterMk cId="4120141735" sldId="2147483720"/>
              <pc:sldLayoutMk cId="4204661765" sldId="2147483725"/>
              <ac:spMk id="5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109" v="263"/>
            <ac:spMkLst>
              <pc:docMk/>
              <pc:sldMasterMk cId="4120141735" sldId="2147483720"/>
              <pc:sldLayoutMk cId="4204661765" sldId="2147483725"/>
              <ac:spMk id="6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20T23:57:47.109" v="263"/>
          <pc:sldLayoutMkLst>
            <pc:docMk/>
            <pc:sldMasterMk cId="4120141735" sldId="2147483720"/>
            <pc:sldLayoutMk cId="1808861952" sldId="2147483728"/>
          </pc:sldLayoutMkLst>
          <pc:spChg chg="mod">
            <ac:chgData name="Yuxiang Qin" userId="aae13c84-182c-495f-a663-394bec1a7713" providerId="ADAL" clId="{AFAE0BED-9717-D94F-90A1-BBB37DF3100A}" dt="2025-02-20T23:57:47.109" v="263"/>
            <ac:spMkLst>
              <pc:docMk/>
              <pc:sldMasterMk cId="4120141735" sldId="2147483720"/>
              <pc:sldLayoutMk cId="1808861952" sldId="2147483728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109" v="263"/>
            <ac:spMkLst>
              <pc:docMk/>
              <pc:sldMasterMk cId="4120141735" sldId="2147483720"/>
              <pc:sldLayoutMk cId="1808861952" sldId="2147483728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109" v="263"/>
            <ac:spMkLst>
              <pc:docMk/>
              <pc:sldMasterMk cId="4120141735" sldId="2147483720"/>
              <pc:sldLayoutMk cId="1808861952" sldId="2147483728"/>
              <ac:spMk id="4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20T23:57:47.109" v="263"/>
          <pc:sldLayoutMkLst>
            <pc:docMk/>
            <pc:sldMasterMk cId="4120141735" sldId="2147483720"/>
            <pc:sldLayoutMk cId="753138089" sldId="2147483729"/>
          </pc:sldLayoutMkLst>
          <pc:spChg chg="mod">
            <ac:chgData name="Yuxiang Qin" userId="aae13c84-182c-495f-a663-394bec1a7713" providerId="ADAL" clId="{AFAE0BED-9717-D94F-90A1-BBB37DF3100A}" dt="2025-02-20T23:57:47.109" v="263"/>
            <ac:spMkLst>
              <pc:docMk/>
              <pc:sldMasterMk cId="4120141735" sldId="2147483720"/>
              <pc:sldLayoutMk cId="753138089" sldId="2147483729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109" v="263"/>
            <ac:spMkLst>
              <pc:docMk/>
              <pc:sldMasterMk cId="4120141735" sldId="2147483720"/>
              <pc:sldLayoutMk cId="753138089" sldId="2147483729"/>
              <ac:spMk id="3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109" v="263"/>
            <ac:spMkLst>
              <pc:docMk/>
              <pc:sldMasterMk cId="4120141735" sldId="2147483720"/>
              <pc:sldLayoutMk cId="753138089" sldId="2147483729"/>
              <ac:spMk id="4" creationId="{00000000-0000-0000-0000-000000000000}"/>
            </ac:spMkLst>
          </pc:spChg>
        </pc:sldLayoutChg>
        <pc:sldLayoutChg chg="modSp">
          <pc:chgData name="Yuxiang Qin" userId="aae13c84-182c-495f-a663-394bec1a7713" providerId="ADAL" clId="{AFAE0BED-9717-D94F-90A1-BBB37DF3100A}" dt="2025-02-20T23:57:47.109" v="263"/>
          <pc:sldLayoutMkLst>
            <pc:docMk/>
            <pc:sldMasterMk cId="4120141735" sldId="2147483720"/>
            <pc:sldLayoutMk cId="3053546990" sldId="2147483731"/>
          </pc:sldLayoutMkLst>
          <pc:spChg chg="mod">
            <ac:chgData name="Yuxiang Qin" userId="aae13c84-182c-495f-a663-394bec1a7713" providerId="ADAL" clId="{AFAE0BED-9717-D94F-90A1-BBB37DF3100A}" dt="2025-02-20T23:57:47.109" v="263"/>
            <ac:spMkLst>
              <pc:docMk/>
              <pc:sldMasterMk cId="4120141735" sldId="2147483720"/>
              <pc:sldLayoutMk cId="3053546990" sldId="2147483731"/>
              <ac:spMk id="2" creationId="{00000000-0000-0000-0000-000000000000}"/>
            </ac:spMkLst>
          </pc:spChg>
          <pc:spChg chg="mod">
            <ac:chgData name="Yuxiang Qin" userId="aae13c84-182c-495f-a663-394bec1a7713" providerId="ADAL" clId="{AFAE0BED-9717-D94F-90A1-BBB37DF3100A}" dt="2025-02-20T23:57:47.109" v="263"/>
            <ac:spMkLst>
              <pc:docMk/>
              <pc:sldMasterMk cId="4120141735" sldId="2147483720"/>
              <pc:sldLayoutMk cId="3053546990" sldId="2147483731"/>
              <ac:spMk id="3" creationId="{00000000-0000-0000-0000-000000000000}"/>
            </ac:spMkLst>
          </pc:spChg>
        </pc:sldLayoutChg>
      </pc:sldMasterChg>
    </pc:docChg>
  </pc:docChgLst>
</pc:chgInfo>
</file>

<file path=ppt/media/image2.png>
</file>

<file path=ppt/media/image3.jp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474" y="1885414"/>
            <a:ext cx="8414703" cy="4010837"/>
          </a:xfrm>
        </p:spPr>
        <p:txBody>
          <a:bodyPr anchor="b"/>
          <a:lstStyle>
            <a:lvl1pPr algn="ctr">
              <a:defRPr sz="649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7456" y="6050924"/>
            <a:ext cx="7424738" cy="2781450"/>
          </a:xfrm>
        </p:spPr>
        <p:txBody>
          <a:bodyPr/>
          <a:lstStyle>
            <a:lvl1pPr marL="0" indent="0" algn="ctr">
              <a:buNone/>
              <a:defRPr sz="2598"/>
            </a:lvl1pPr>
            <a:lvl2pPr marL="494965" indent="0" algn="ctr">
              <a:buNone/>
              <a:defRPr sz="2165"/>
            </a:lvl2pPr>
            <a:lvl3pPr marL="989929" indent="0" algn="ctr">
              <a:buNone/>
              <a:defRPr sz="1949"/>
            </a:lvl3pPr>
            <a:lvl4pPr marL="1484894" indent="0" algn="ctr">
              <a:buNone/>
              <a:defRPr sz="1732"/>
            </a:lvl4pPr>
            <a:lvl5pPr marL="1979859" indent="0" algn="ctr">
              <a:buNone/>
              <a:defRPr sz="1732"/>
            </a:lvl5pPr>
            <a:lvl6pPr marL="2474824" indent="0" algn="ctr">
              <a:buNone/>
              <a:defRPr sz="1732"/>
            </a:lvl6pPr>
            <a:lvl7pPr marL="2969788" indent="0" algn="ctr">
              <a:buNone/>
              <a:defRPr sz="1732"/>
            </a:lvl7pPr>
            <a:lvl8pPr marL="3464753" indent="0" algn="ctr">
              <a:buNone/>
              <a:defRPr sz="1732"/>
            </a:lvl8pPr>
            <a:lvl9pPr marL="3959718" indent="0" algn="ctr">
              <a:buNone/>
              <a:defRPr sz="1732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057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03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4438" y="613359"/>
            <a:ext cx="2134612" cy="976308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602" y="613359"/>
            <a:ext cx="6280090" cy="976308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196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886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445" y="2872125"/>
            <a:ext cx="8538448" cy="4792202"/>
          </a:xfrm>
        </p:spPr>
        <p:txBody>
          <a:bodyPr anchor="b"/>
          <a:lstStyle>
            <a:lvl1pPr>
              <a:defRPr sz="649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445" y="7709663"/>
            <a:ext cx="8538448" cy="2520106"/>
          </a:xfrm>
        </p:spPr>
        <p:txBody>
          <a:bodyPr/>
          <a:lstStyle>
            <a:lvl1pPr marL="0" indent="0">
              <a:buNone/>
              <a:defRPr sz="2598">
                <a:solidFill>
                  <a:schemeClr val="tx1">
                    <a:tint val="82000"/>
                  </a:schemeClr>
                </a:solidFill>
              </a:defRPr>
            </a:lvl1pPr>
            <a:lvl2pPr marL="494965" indent="0">
              <a:buNone/>
              <a:defRPr sz="2165">
                <a:solidFill>
                  <a:schemeClr val="tx1">
                    <a:tint val="82000"/>
                  </a:schemeClr>
                </a:solidFill>
              </a:defRPr>
            </a:lvl2pPr>
            <a:lvl3pPr marL="989929" indent="0">
              <a:buNone/>
              <a:defRPr sz="1949">
                <a:solidFill>
                  <a:schemeClr val="tx1">
                    <a:tint val="82000"/>
                  </a:schemeClr>
                </a:solidFill>
              </a:defRPr>
            </a:lvl3pPr>
            <a:lvl4pPr marL="1484894" indent="0">
              <a:buNone/>
              <a:defRPr sz="1732">
                <a:solidFill>
                  <a:schemeClr val="tx1">
                    <a:tint val="82000"/>
                  </a:schemeClr>
                </a:solidFill>
              </a:defRPr>
            </a:lvl4pPr>
            <a:lvl5pPr marL="1979859" indent="0">
              <a:buNone/>
              <a:defRPr sz="1732">
                <a:solidFill>
                  <a:schemeClr val="tx1">
                    <a:tint val="82000"/>
                  </a:schemeClr>
                </a:solidFill>
              </a:defRPr>
            </a:lvl5pPr>
            <a:lvl6pPr marL="2474824" indent="0">
              <a:buNone/>
              <a:defRPr sz="1732">
                <a:solidFill>
                  <a:schemeClr val="tx1">
                    <a:tint val="82000"/>
                  </a:schemeClr>
                </a:solidFill>
              </a:defRPr>
            </a:lvl6pPr>
            <a:lvl7pPr marL="2969788" indent="0">
              <a:buNone/>
              <a:defRPr sz="1732">
                <a:solidFill>
                  <a:schemeClr val="tx1">
                    <a:tint val="82000"/>
                  </a:schemeClr>
                </a:solidFill>
              </a:defRPr>
            </a:lvl7pPr>
            <a:lvl8pPr marL="3464753" indent="0">
              <a:buNone/>
              <a:defRPr sz="1732">
                <a:solidFill>
                  <a:schemeClr val="tx1">
                    <a:tint val="82000"/>
                  </a:schemeClr>
                </a:solidFill>
              </a:defRPr>
            </a:lvl8pPr>
            <a:lvl9pPr marL="3959718" indent="0">
              <a:buNone/>
              <a:defRPr sz="1732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471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601" y="3066796"/>
            <a:ext cx="4207351" cy="730964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1698" y="3066796"/>
            <a:ext cx="4207351" cy="730964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920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1890" y="613362"/>
            <a:ext cx="8538448" cy="222676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892" y="2824120"/>
            <a:ext cx="4188015" cy="1384058"/>
          </a:xfrm>
        </p:spPr>
        <p:txBody>
          <a:bodyPr anchor="b"/>
          <a:lstStyle>
            <a:lvl1pPr marL="0" indent="0">
              <a:buNone/>
              <a:defRPr sz="2598" b="1"/>
            </a:lvl1pPr>
            <a:lvl2pPr marL="494965" indent="0">
              <a:buNone/>
              <a:defRPr sz="2165" b="1"/>
            </a:lvl2pPr>
            <a:lvl3pPr marL="989929" indent="0">
              <a:buNone/>
              <a:defRPr sz="1949" b="1"/>
            </a:lvl3pPr>
            <a:lvl4pPr marL="1484894" indent="0">
              <a:buNone/>
              <a:defRPr sz="1732" b="1"/>
            </a:lvl4pPr>
            <a:lvl5pPr marL="1979859" indent="0">
              <a:buNone/>
              <a:defRPr sz="1732" b="1"/>
            </a:lvl5pPr>
            <a:lvl6pPr marL="2474824" indent="0">
              <a:buNone/>
              <a:defRPr sz="1732" b="1"/>
            </a:lvl6pPr>
            <a:lvl7pPr marL="2969788" indent="0">
              <a:buNone/>
              <a:defRPr sz="1732" b="1"/>
            </a:lvl7pPr>
            <a:lvl8pPr marL="3464753" indent="0">
              <a:buNone/>
              <a:defRPr sz="1732" b="1"/>
            </a:lvl8pPr>
            <a:lvl9pPr marL="3959718" indent="0">
              <a:buNone/>
              <a:defRPr sz="1732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1892" y="4208178"/>
            <a:ext cx="4188015" cy="61895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698" y="2824120"/>
            <a:ext cx="4208641" cy="1384058"/>
          </a:xfrm>
        </p:spPr>
        <p:txBody>
          <a:bodyPr anchor="b"/>
          <a:lstStyle>
            <a:lvl1pPr marL="0" indent="0">
              <a:buNone/>
              <a:defRPr sz="2598" b="1"/>
            </a:lvl1pPr>
            <a:lvl2pPr marL="494965" indent="0">
              <a:buNone/>
              <a:defRPr sz="2165" b="1"/>
            </a:lvl2pPr>
            <a:lvl3pPr marL="989929" indent="0">
              <a:buNone/>
              <a:defRPr sz="1949" b="1"/>
            </a:lvl3pPr>
            <a:lvl4pPr marL="1484894" indent="0">
              <a:buNone/>
              <a:defRPr sz="1732" b="1"/>
            </a:lvl4pPr>
            <a:lvl5pPr marL="1979859" indent="0">
              <a:buNone/>
              <a:defRPr sz="1732" b="1"/>
            </a:lvl5pPr>
            <a:lvl6pPr marL="2474824" indent="0">
              <a:buNone/>
              <a:defRPr sz="1732" b="1"/>
            </a:lvl6pPr>
            <a:lvl7pPr marL="2969788" indent="0">
              <a:buNone/>
              <a:defRPr sz="1732" b="1"/>
            </a:lvl7pPr>
            <a:lvl8pPr marL="3464753" indent="0">
              <a:buNone/>
              <a:defRPr sz="1732" b="1"/>
            </a:lvl8pPr>
            <a:lvl9pPr marL="3959718" indent="0">
              <a:buNone/>
              <a:defRPr sz="1732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1698" y="4208178"/>
            <a:ext cx="4208641" cy="618959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2/21/25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72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2/21/25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64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2/21/25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669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1890" y="768032"/>
            <a:ext cx="3192895" cy="2688114"/>
          </a:xfrm>
        </p:spPr>
        <p:txBody>
          <a:bodyPr anchor="b"/>
          <a:lstStyle>
            <a:lvl1pPr>
              <a:defRPr sz="346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08641" y="1658740"/>
            <a:ext cx="5011698" cy="8187013"/>
          </a:xfrm>
        </p:spPr>
        <p:txBody>
          <a:bodyPr/>
          <a:lstStyle>
            <a:lvl1pPr>
              <a:defRPr sz="3464"/>
            </a:lvl1pPr>
            <a:lvl2pPr>
              <a:defRPr sz="3031"/>
            </a:lvl2pPr>
            <a:lvl3pPr>
              <a:defRPr sz="2598"/>
            </a:lvl3pPr>
            <a:lvl4pPr>
              <a:defRPr sz="2165"/>
            </a:lvl4pPr>
            <a:lvl5pPr>
              <a:defRPr sz="2165"/>
            </a:lvl5pPr>
            <a:lvl6pPr>
              <a:defRPr sz="2165"/>
            </a:lvl6pPr>
            <a:lvl7pPr>
              <a:defRPr sz="2165"/>
            </a:lvl7pPr>
            <a:lvl8pPr>
              <a:defRPr sz="2165"/>
            </a:lvl8pPr>
            <a:lvl9pPr>
              <a:defRPr sz="2165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1890" y="3456146"/>
            <a:ext cx="3192895" cy="6402939"/>
          </a:xfrm>
        </p:spPr>
        <p:txBody>
          <a:bodyPr/>
          <a:lstStyle>
            <a:lvl1pPr marL="0" indent="0">
              <a:buNone/>
              <a:defRPr sz="1732"/>
            </a:lvl1pPr>
            <a:lvl2pPr marL="494965" indent="0">
              <a:buNone/>
              <a:defRPr sz="1516"/>
            </a:lvl2pPr>
            <a:lvl3pPr marL="989929" indent="0">
              <a:buNone/>
              <a:defRPr sz="1299"/>
            </a:lvl3pPr>
            <a:lvl4pPr marL="1484894" indent="0">
              <a:buNone/>
              <a:defRPr sz="1083"/>
            </a:lvl4pPr>
            <a:lvl5pPr marL="1979859" indent="0">
              <a:buNone/>
              <a:defRPr sz="1083"/>
            </a:lvl5pPr>
            <a:lvl6pPr marL="2474824" indent="0">
              <a:buNone/>
              <a:defRPr sz="1083"/>
            </a:lvl6pPr>
            <a:lvl7pPr marL="2969788" indent="0">
              <a:buNone/>
              <a:defRPr sz="1083"/>
            </a:lvl7pPr>
            <a:lvl8pPr marL="3464753" indent="0">
              <a:buNone/>
              <a:defRPr sz="1083"/>
            </a:lvl8pPr>
            <a:lvl9pPr marL="3959718" indent="0">
              <a:buNone/>
              <a:defRPr sz="108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427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1890" y="768032"/>
            <a:ext cx="3192895" cy="2688114"/>
          </a:xfrm>
        </p:spPr>
        <p:txBody>
          <a:bodyPr anchor="b"/>
          <a:lstStyle>
            <a:lvl1pPr>
              <a:defRPr sz="3464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08641" y="1658740"/>
            <a:ext cx="5011698" cy="8187013"/>
          </a:xfrm>
        </p:spPr>
        <p:txBody>
          <a:bodyPr anchor="t"/>
          <a:lstStyle>
            <a:lvl1pPr marL="0" indent="0">
              <a:buNone/>
              <a:defRPr sz="3464"/>
            </a:lvl1pPr>
            <a:lvl2pPr marL="494965" indent="0">
              <a:buNone/>
              <a:defRPr sz="3031"/>
            </a:lvl2pPr>
            <a:lvl3pPr marL="989929" indent="0">
              <a:buNone/>
              <a:defRPr sz="2598"/>
            </a:lvl3pPr>
            <a:lvl4pPr marL="1484894" indent="0">
              <a:buNone/>
              <a:defRPr sz="2165"/>
            </a:lvl4pPr>
            <a:lvl5pPr marL="1979859" indent="0">
              <a:buNone/>
              <a:defRPr sz="2165"/>
            </a:lvl5pPr>
            <a:lvl6pPr marL="2474824" indent="0">
              <a:buNone/>
              <a:defRPr sz="2165"/>
            </a:lvl6pPr>
            <a:lvl7pPr marL="2969788" indent="0">
              <a:buNone/>
              <a:defRPr sz="2165"/>
            </a:lvl7pPr>
            <a:lvl8pPr marL="3464753" indent="0">
              <a:buNone/>
              <a:defRPr sz="2165"/>
            </a:lvl8pPr>
            <a:lvl9pPr marL="3959718" indent="0">
              <a:buNone/>
              <a:defRPr sz="2165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1890" y="3456146"/>
            <a:ext cx="3192895" cy="6402939"/>
          </a:xfrm>
        </p:spPr>
        <p:txBody>
          <a:bodyPr/>
          <a:lstStyle>
            <a:lvl1pPr marL="0" indent="0">
              <a:buNone/>
              <a:defRPr sz="1732"/>
            </a:lvl1pPr>
            <a:lvl2pPr marL="494965" indent="0">
              <a:buNone/>
              <a:defRPr sz="1516"/>
            </a:lvl2pPr>
            <a:lvl3pPr marL="989929" indent="0">
              <a:buNone/>
              <a:defRPr sz="1299"/>
            </a:lvl3pPr>
            <a:lvl4pPr marL="1484894" indent="0">
              <a:buNone/>
              <a:defRPr sz="1083"/>
            </a:lvl4pPr>
            <a:lvl5pPr marL="1979859" indent="0">
              <a:buNone/>
              <a:defRPr sz="1083"/>
            </a:lvl5pPr>
            <a:lvl6pPr marL="2474824" indent="0">
              <a:buNone/>
              <a:defRPr sz="1083"/>
            </a:lvl6pPr>
            <a:lvl7pPr marL="2969788" indent="0">
              <a:buNone/>
              <a:defRPr sz="1083"/>
            </a:lvl7pPr>
            <a:lvl8pPr marL="3464753" indent="0">
              <a:buNone/>
              <a:defRPr sz="1083"/>
            </a:lvl8pPr>
            <a:lvl9pPr marL="3959718" indent="0">
              <a:buNone/>
              <a:defRPr sz="108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D1983-5CFF-A144-9F8C-C7A630F8C437}" type="datetimeFigureOut">
              <a:rPr lang="en-US" smtClean="0"/>
              <a:t>2/21/25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42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601" y="613362"/>
            <a:ext cx="8538448" cy="2226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601" y="3066796"/>
            <a:ext cx="8538448" cy="73096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0601" y="10677788"/>
            <a:ext cx="2227421" cy="6133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9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DD1983-5CFF-A144-9F8C-C7A630F8C437}" type="datetimeFigureOut">
              <a:rPr lang="en-US" smtClean="0"/>
              <a:t>2/21/25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79259" y="10677788"/>
            <a:ext cx="3341132" cy="6133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9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1628" y="10677788"/>
            <a:ext cx="2227421" cy="6133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99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340338-9768-1B4E-B912-8B4C795119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326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89929" rtl="0" eaLnBrk="1" latinLnBrk="0" hangingPunct="1">
        <a:lnSpc>
          <a:spcPct val="90000"/>
        </a:lnSpc>
        <a:spcBef>
          <a:spcPct val="0"/>
        </a:spcBef>
        <a:buNone/>
        <a:defRPr sz="476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7482" indent="-247482" algn="l" defTabSz="989929" rtl="0" eaLnBrk="1" latinLnBrk="0" hangingPunct="1">
        <a:lnSpc>
          <a:spcPct val="90000"/>
        </a:lnSpc>
        <a:spcBef>
          <a:spcPts val="1083"/>
        </a:spcBef>
        <a:buFont typeface="Arial" panose="020B0604020202020204" pitchFamily="34" charset="0"/>
        <a:buChar char="•"/>
        <a:defRPr sz="3031" kern="1200">
          <a:solidFill>
            <a:schemeClr val="tx1"/>
          </a:solidFill>
          <a:latin typeface="+mn-lt"/>
          <a:ea typeface="+mn-ea"/>
          <a:cs typeface="+mn-cs"/>
        </a:defRPr>
      </a:lvl1pPr>
      <a:lvl2pPr marL="742447" indent="-247482" algn="l" defTabSz="989929" rtl="0" eaLnBrk="1" latinLnBrk="0" hangingPunct="1">
        <a:lnSpc>
          <a:spcPct val="90000"/>
        </a:lnSpc>
        <a:spcBef>
          <a:spcPts val="541"/>
        </a:spcBef>
        <a:buFont typeface="Arial" panose="020B0604020202020204" pitchFamily="34" charset="0"/>
        <a:buChar char="•"/>
        <a:defRPr sz="2598" kern="1200">
          <a:solidFill>
            <a:schemeClr val="tx1"/>
          </a:solidFill>
          <a:latin typeface="+mn-lt"/>
          <a:ea typeface="+mn-ea"/>
          <a:cs typeface="+mn-cs"/>
        </a:defRPr>
      </a:lvl2pPr>
      <a:lvl3pPr marL="1237412" indent="-247482" algn="l" defTabSz="989929" rtl="0" eaLnBrk="1" latinLnBrk="0" hangingPunct="1">
        <a:lnSpc>
          <a:spcPct val="90000"/>
        </a:lnSpc>
        <a:spcBef>
          <a:spcPts val="541"/>
        </a:spcBef>
        <a:buFont typeface="Arial" panose="020B0604020202020204" pitchFamily="34" charset="0"/>
        <a:buChar char="•"/>
        <a:defRPr sz="2165" kern="1200">
          <a:solidFill>
            <a:schemeClr val="tx1"/>
          </a:solidFill>
          <a:latin typeface="+mn-lt"/>
          <a:ea typeface="+mn-ea"/>
          <a:cs typeface="+mn-cs"/>
        </a:defRPr>
      </a:lvl3pPr>
      <a:lvl4pPr marL="1732377" indent="-247482" algn="l" defTabSz="989929" rtl="0" eaLnBrk="1" latinLnBrk="0" hangingPunct="1">
        <a:lnSpc>
          <a:spcPct val="90000"/>
        </a:lnSpc>
        <a:spcBef>
          <a:spcPts val="541"/>
        </a:spcBef>
        <a:buFont typeface="Arial" panose="020B0604020202020204" pitchFamily="34" charset="0"/>
        <a:buChar char="•"/>
        <a:defRPr sz="1949" kern="1200">
          <a:solidFill>
            <a:schemeClr val="tx1"/>
          </a:solidFill>
          <a:latin typeface="+mn-lt"/>
          <a:ea typeface="+mn-ea"/>
          <a:cs typeface="+mn-cs"/>
        </a:defRPr>
      </a:lvl4pPr>
      <a:lvl5pPr marL="2227341" indent="-247482" algn="l" defTabSz="989929" rtl="0" eaLnBrk="1" latinLnBrk="0" hangingPunct="1">
        <a:lnSpc>
          <a:spcPct val="90000"/>
        </a:lnSpc>
        <a:spcBef>
          <a:spcPts val="541"/>
        </a:spcBef>
        <a:buFont typeface="Arial" panose="020B0604020202020204" pitchFamily="34" charset="0"/>
        <a:buChar char="•"/>
        <a:defRPr sz="1949" kern="1200">
          <a:solidFill>
            <a:schemeClr val="tx1"/>
          </a:solidFill>
          <a:latin typeface="+mn-lt"/>
          <a:ea typeface="+mn-ea"/>
          <a:cs typeface="+mn-cs"/>
        </a:defRPr>
      </a:lvl5pPr>
      <a:lvl6pPr marL="2722306" indent="-247482" algn="l" defTabSz="989929" rtl="0" eaLnBrk="1" latinLnBrk="0" hangingPunct="1">
        <a:lnSpc>
          <a:spcPct val="90000"/>
        </a:lnSpc>
        <a:spcBef>
          <a:spcPts val="541"/>
        </a:spcBef>
        <a:buFont typeface="Arial" panose="020B0604020202020204" pitchFamily="34" charset="0"/>
        <a:buChar char="•"/>
        <a:defRPr sz="1949" kern="1200">
          <a:solidFill>
            <a:schemeClr val="tx1"/>
          </a:solidFill>
          <a:latin typeface="+mn-lt"/>
          <a:ea typeface="+mn-ea"/>
          <a:cs typeface="+mn-cs"/>
        </a:defRPr>
      </a:lvl6pPr>
      <a:lvl7pPr marL="3217271" indent="-247482" algn="l" defTabSz="989929" rtl="0" eaLnBrk="1" latinLnBrk="0" hangingPunct="1">
        <a:lnSpc>
          <a:spcPct val="90000"/>
        </a:lnSpc>
        <a:spcBef>
          <a:spcPts val="541"/>
        </a:spcBef>
        <a:buFont typeface="Arial" panose="020B0604020202020204" pitchFamily="34" charset="0"/>
        <a:buChar char="•"/>
        <a:defRPr sz="1949" kern="1200">
          <a:solidFill>
            <a:schemeClr val="tx1"/>
          </a:solidFill>
          <a:latin typeface="+mn-lt"/>
          <a:ea typeface="+mn-ea"/>
          <a:cs typeface="+mn-cs"/>
        </a:defRPr>
      </a:lvl7pPr>
      <a:lvl8pPr marL="3712235" indent="-247482" algn="l" defTabSz="989929" rtl="0" eaLnBrk="1" latinLnBrk="0" hangingPunct="1">
        <a:lnSpc>
          <a:spcPct val="90000"/>
        </a:lnSpc>
        <a:spcBef>
          <a:spcPts val="541"/>
        </a:spcBef>
        <a:buFont typeface="Arial" panose="020B0604020202020204" pitchFamily="34" charset="0"/>
        <a:buChar char="•"/>
        <a:defRPr sz="1949" kern="1200">
          <a:solidFill>
            <a:schemeClr val="tx1"/>
          </a:solidFill>
          <a:latin typeface="+mn-lt"/>
          <a:ea typeface="+mn-ea"/>
          <a:cs typeface="+mn-cs"/>
        </a:defRPr>
      </a:lvl8pPr>
      <a:lvl9pPr marL="4207200" indent="-247482" algn="l" defTabSz="989929" rtl="0" eaLnBrk="1" latinLnBrk="0" hangingPunct="1">
        <a:lnSpc>
          <a:spcPct val="90000"/>
        </a:lnSpc>
        <a:spcBef>
          <a:spcPts val="541"/>
        </a:spcBef>
        <a:buFont typeface="Arial" panose="020B0604020202020204" pitchFamily="34" charset="0"/>
        <a:buChar char="•"/>
        <a:defRPr sz="194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89929" rtl="0" eaLnBrk="1" latinLnBrk="0" hangingPunct="1">
        <a:defRPr sz="1949" kern="1200">
          <a:solidFill>
            <a:schemeClr val="tx1"/>
          </a:solidFill>
          <a:latin typeface="+mn-lt"/>
          <a:ea typeface="+mn-ea"/>
          <a:cs typeface="+mn-cs"/>
        </a:defRPr>
      </a:lvl1pPr>
      <a:lvl2pPr marL="494965" algn="l" defTabSz="989929" rtl="0" eaLnBrk="1" latinLnBrk="0" hangingPunct="1">
        <a:defRPr sz="1949" kern="1200">
          <a:solidFill>
            <a:schemeClr val="tx1"/>
          </a:solidFill>
          <a:latin typeface="+mn-lt"/>
          <a:ea typeface="+mn-ea"/>
          <a:cs typeface="+mn-cs"/>
        </a:defRPr>
      </a:lvl2pPr>
      <a:lvl3pPr marL="989929" algn="l" defTabSz="989929" rtl="0" eaLnBrk="1" latinLnBrk="0" hangingPunct="1">
        <a:defRPr sz="1949" kern="1200">
          <a:solidFill>
            <a:schemeClr val="tx1"/>
          </a:solidFill>
          <a:latin typeface="+mn-lt"/>
          <a:ea typeface="+mn-ea"/>
          <a:cs typeface="+mn-cs"/>
        </a:defRPr>
      </a:lvl3pPr>
      <a:lvl4pPr marL="1484894" algn="l" defTabSz="989929" rtl="0" eaLnBrk="1" latinLnBrk="0" hangingPunct="1">
        <a:defRPr sz="1949" kern="1200">
          <a:solidFill>
            <a:schemeClr val="tx1"/>
          </a:solidFill>
          <a:latin typeface="+mn-lt"/>
          <a:ea typeface="+mn-ea"/>
          <a:cs typeface="+mn-cs"/>
        </a:defRPr>
      </a:lvl4pPr>
      <a:lvl5pPr marL="1979859" algn="l" defTabSz="989929" rtl="0" eaLnBrk="1" latinLnBrk="0" hangingPunct="1">
        <a:defRPr sz="1949" kern="1200">
          <a:solidFill>
            <a:schemeClr val="tx1"/>
          </a:solidFill>
          <a:latin typeface="+mn-lt"/>
          <a:ea typeface="+mn-ea"/>
          <a:cs typeface="+mn-cs"/>
        </a:defRPr>
      </a:lvl5pPr>
      <a:lvl6pPr marL="2474824" algn="l" defTabSz="989929" rtl="0" eaLnBrk="1" latinLnBrk="0" hangingPunct="1">
        <a:defRPr sz="1949" kern="1200">
          <a:solidFill>
            <a:schemeClr val="tx1"/>
          </a:solidFill>
          <a:latin typeface="+mn-lt"/>
          <a:ea typeface="+mn-ea"/>
          <a:cs typeface="+mn-cs"/>
        </a:defRPr>
      </a:lvl6pPr>
      <a:lvl7pPr marL="2969788" algn="l" defTabSz="989929" rtl="0" eaLnBrk="1" latinLnBrk="0" hangingPunct="1">
        <a:defRPr sz="1949" kern="1200">
          <a:solidFill>
            <a:schemeClr val="tx1"/>
          </a:solidFill>
          <a:latin typeface="+mn-lt"/>
          <a:ea typeface="+mn-ea"/>
          <a:cs typeface="+mn-cs"/>
        </a:defRPr>
      </a:lvl7pPr>
      <a:lvl8pPr marL="3464753" algn="l" defTabSz="989929" rtl="0" eaLnBrk="1" latinLnBrk="0" hangingPunct="1">
        <a:defRPr sz="1949" kern="1200">
          <a:solidFill>
            <a:schemeClr val="tx1"/>
          </a:solidFill>
          <a:latin typeface="+mn-lt"/>
          <a:ea typeface="+mn-ea"/>
          <a:cs typeface="+mn-cs"/>
        </a:defRPr>
      </a:lvl8pPr>
      <a:lvl9pPr marL="3959718" algn="l" defTabSz="989929" rtl="0" eaLnBrk="1" latinLnBrk="0" hangingPunct="1">
        <a:defRPr sz="194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BA4D86F-4CE1-ECD5-758C-CE767975D7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1906" t="2721" r="7107" b="84903"/>
          <a:stretch/>
        </p:blipFill>
        <p:spPr>
          <a:xfrm>
            <a:off x="5021699" y="9264398"/>
            <a:ext cx="4810137" cy="2150464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FEF483A-EAD1-8E2E-900B-604DB29CCB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" t="2014" r="1284" b="1818"/>
          <a:stretch/>
        </p:blipFill>
        <p:spPr bwMode="auto">
          <a:xfrm>
            <a:off x="0" y="0"/>
            <a:ext cx="9837733" cy="383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collage of images of a galaxy&#10;&#10;AI-generated content may be incorrect.">
            <a:extLst>
              <a:ext uri="{FF2B5EF4-FFF2-40B4-BE49-F238E27FC236}">
                <a16:creationId xmlns:a16="http://schemas.microsoft.com/office/drawing/2014/main" id="{7D41B29B-BC8A-8F26-FB7F-5BBFE2C1A0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925686"/>
            <a:ext cx="6934395" cy="2773757"/>
          </a:xfrm>
          <a:prstGeom prst="rect">
            <a:avLst/>
          </a:prstGeom>
        </p:spPr>
      </p:pic>
      <p:pic>
        <p:nvPicPr>
          <p:cNvPr id="8" name="Picture 7" descr="A diagram of a graph and a diagram of a graph&#10;&#10;AI-generated content may be incorrect.">
            <a:extLst>
              <a:ext uri="{FF2B5EF4-FFF2-40B4-BE49-F238E27FC236}">
                <a16:creationId xmlns:a16="http://schemas.microsoft.com/office/drawing/2014/main" id="{7E50557F-CEAE-ADE2-8F44-D5EF6F4E3D2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4456" t="19651" r="71074" b="22092"/>
          <a:stretch/>
        </p:blipFill>
        <p:spPr>
          <a:xfrm>
            <a:off x="7036783" y="3926795"/>
            <a:ext cx="2800950" cy="2801667"/>
          </a:xfrm>
          <a:prstGeom prst="rect">
            <a:avLst/>
          </a:prstGeom>
        </p:spPr>
      </p:pic>
      <p:pic>
        <p:nvPicPr>
          <p:cNvPr id="3" name="Picture 2" descr="A colorful background with a graph&#10;&#10;AI-generated content may be incorrect.">
            <a:extLst>
              <a:ext uri="{FF2B5EF4-FFF2-40B4-BE49-F238E27FC236}">
                <a16:creationId xmlns:a16="http://schemas.microsoft.com/office/drawing/2014/main" id="{3D7F4CA6-7443-E8F0-A2C7-79D3485AEB52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6115" t="2977" r="32733" b="52932"/>
          <a:stretch/>
        </p:blipFill>
        <p:spPr>
          <a:xfrm>
            <a:off x="0" y="6824458"/>
            <a:ext cx="9837733" cy="2361058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EC08E776-6AE1-D14B-07C5-DEE1B4D3E27E}"/>
              </a:ext>
            </a:extLst>
          </p:cNvPr>
          <p:cNvGrpSpPr/>
          <p:nvPr/>
        </p:nvGrpSpPr>
        <p:grpSpPr>
          <a:xfrm>
            <a:off x="0" y="9264398"/>
            <a:ext cx="8716522" cy="2167578"/>
            <a:chOff x="-40512" y="6242112"/>
            <a:chExt cx="8716521" cy="216757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CAFB01E-341E-3101-5FFB-FD7C7187A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5978" t="2721" r="52883" b="84903"/>
            <a:stretch/>
          </p:blipFill>
          <p:spPr>
            <a:xfrm>
              <a:off x="-40512" y="6259226"/>
              <a:ext cx="4810138" cy="2150464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35DE51E-C986-7203-6A56-3EFE7A5FBE9E}"/>
                </a:ext>
              </a:extLst>
            </p:cNvPr>
            <p:cNvSpPr txBox="1"/>
            <p:nvPr/>
          </p:nvSpPr>
          <p:spPr>
            <a:xfrm>
              <a:off x="1203007" y="6242112"/>
              <a:ext cx="16401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</a:rPr>
                <a:t>GAN sample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28F2126-5BE4-6B3D-73DE-1DC73D9E2E99}"/>
                </a:ext>
              </a:extLst>
            </p:cNvPr>
            <p:cNvSpPr txBox="1"/>
            <p:nvPr/>
          </p:nvSpPr>
          <p:spPr>
            <a:xfrm>
              <a:off x="6417698" y="6262432"/>
              <a:ext cx="225831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</a:rPr>
                <a:t>Simulation sample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02805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</TotalTime>
  <Words>4</Words>
  <Application>Microsoft Macintosh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Yuxiang Qin</dc:creator>
  <cp:lastModifiedBy>Yuxiang Qin</cp:lastModifiedBy>
  <cp:revision>5</cp:revision>
  <dcterms:created xsi:type="dcterms:W3CDTF">2025-02-12T05:42:26Z</dcterms:created>
  <dcterms:modified xsi:type="dcterms:W3CDTF">2025-02-21T00:00:00Z</dcterms:modified>
</cp:coreProperties>
</file>

<file path=docProps/thumbnail.jpeg>
</file>